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9263" cy="9929813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j4cpfTHuLkPC3Z03XLsA4pbCO2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1" tIns="45682" rIns="91391" bIns="45682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344" y="2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1" tIns="45682" rIns="91391" bIns="45682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1" tIns="45682" rIns="91391" bIns="45682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1" tIns="45682" rIns="91391" bIns="45682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344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1" tIns="45682" rIns="91391" bIns="45682" anchor="b" anchorCtr="0">
            <a:noAutofit/>
          </a:bodyPr>
          <a:lstStyle/>
          <a:p>
            <a:pPr algn="r"/>
            <a:fld id="{00000000-1234-1234-1234-123412341234}" type="slidenum">
              <a:rPr lang="en-GB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GB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391" tIns="45682" rIns="91391" bIns="4568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357506" y="2627945"/>
            <a:ext cx="5640069" cy="409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3"/>
          </p:nvPr>
        </p:nvSpPr>
        <p:spPr>
          <a:xfrm>
            <a:off x="6172200" y="1813559"/>
            <a:ext cx="5662294" cy="69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4"/>
          </p:nvPr>
        </p:nvSpPr>
        <p:spPr>
          <a:xfrm>
            <a:off x="6172199" y="2626673"/>
            <a:ext cx="5662295" cy="409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4649788" y="151132"/>
            <a:ext cx="7206932" cy="6569071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2"/>
          </p:nvPr>
        </p:nvSpPr>
        <p:spPr>
          <a:xfrm>
            <a:off x="335279" y="1859280"/>
            <a:ext cx="3977641" cy="4862195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body" idx="1"/>
          </p:nvPr>
        </p:nvSpPr>
        <p:spPr>
          <a:xfrm rot="5400000">
            <a:off x="3503929" y="-1632587"/>
            <a:ext cx="5168901" cy="11536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eyword">
  <p:cSld name="Keyword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3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 Gothic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Century Gothic"/>
              <a:buChar char="•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mework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320040" y="129541"/>
            <a:ext cx="11536680" cy="116586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335280" y="1641474"/>
            <a:ext cx="5699760" cy="507873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2"/>
          </p:nvPr>
        </p:nvSpPr>
        <p:spPr>
          <a:xfrm>
            <a:off x="6172200" y="1641474"/>
            <a:ext cx="5684520" cy="507873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dt" idx="10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" name="Google Shape;33;p11" descr="A close up of text on a white backgroun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>
            <a:spLocks noGrp="1"/>
          </p:cNvSpPr>
          <p:nvPr>
            <p:ph type="pic" idx="2"/>
          </p:nvPr>
        </p:nvSpPr>
        <p:spPr>
          <a:xfrm>
            <a:off x="4802188" y="136525"/>
            <a:ext cx="7054532" cy="658367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1"/>
          </p:nvPr>
        </p:nvSpPr>
        <p:spPr>
          <a:xfrm>
            <a:off x="335280" y="1889759"/>
            <a:ext cx="4312920" cy="4831715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  <a:defRPr sz="4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406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406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406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>
          <p15:clr>
            <a:srgbClr val="F26B43"/>
          </p15:clr>
        </p15:guide>
        <p15:guide id="2" pos="98">
          <p15:clr>
            <a:srgbClr val="F26B43"/>
          </p15:clr>
        </p15:guide>
        <p15:guide id="3" pos="7582">
          <p15:clr>
            <a:srgbClr val="F26B43"/>
          </p15:clr>
        </p15:guide>
        <p15:guide id="4" orient="horz" pos="73">
          <p15:clr>
            <a:srgbClr val="F26B43"/>
          </p15:clr>
        </p15:guide>
        <p15:guide id="5" orient="horz" pos="9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673011" y="1269363"/>
            <a:ext cx="11430912" cy="493661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0" u="sng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Rushey Mead </a:t>
            </a:r>
            <a:r>
              <a:rPr lang="en-GB" b="1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History journey </a:t>
            </a:r>
            <a:r>
              <a:rPr lang="en-GB" sz="1400" b="1" i="0" u="sng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through the history of Britain and the world</a:t>
            </a:r>
            <a:endParaRPr dirty="0"/>
          </a:p>
        </p:txBody>
      </p:sp>
      <p:grpSp>
        <p:nvGrpSpPr>
          <p:cNvPr id="83" name="Google Shape;83;p1"/>
          <p:cNvGrpSpPr/>
          <p:nvPr/>
        </p:nvGrpSpPr>
        <p:grpSpPr>
          <a:xfrm>
            <a:off x="-299761" y="395266"/>
            <a:ext cx="1586593" cy="1185344"/>
            <a:chOff x="288000" y="67054"/>
            <a:chExt cx="1586593" cy="1185344"/>
          </a:xfrm>
        </p:grpSpPr>
        <p:pic>
          <p:nvPicPr>
            <p:cNvPr id="84" name="Google Shape;84;p1" descr="Sign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5" name="Google Shape;85;p1"/>
            <p:cNvSpPr txBox="1"/>
            <p:nvPr/>
          </p:nvSpPr>
          <p:spPr>
            <a:xfrm>
              <a:off x="701216" y="402134"/>
              <a:ext cx="1173377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Year 7</a:t>
              </a:r>
              <a:endParaRPr/>
            </a:p>
          </p:txBody>
        </p:sp>
      </p:grpSp>
      <p:grpSp>
        <p:nvGrpSpPr>
          <p:cNvPr id="86" name="Google Shape;86;p1"/>
          <p:cNvGrpSpPr/>
          <p:nvPr/>
        </p:nvGrpSpPr>
        <p:grpSpPr>
          <a:xfrm>
            <a:off x="10251394" y="1732365"/>
            <a:ext cx="1586593" cy="1185344"/>
            <a:chOff x="9645280" y="1211044"/>
            <a:chExt cx="1586593" cy="1185344"/>
          </a:xfrm>
        </p:grpSpPr>
        <p:pic>
          <p:nvPicPr>
            <p:cNvPr id="87" name="Google Shape;87;p1" descr="Sign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8" name="Google Shape;88;p1"/>
            <p:cNvSpPr txBox="1"/>
            <p:nvPr/>
          </p:nvSpPr>
          <p:spPr>
            <a:xfrm>
              <a:off x="10058496" y="1546124"/>
              <a:ext cx="1173377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Year 8</a:t>
              </a:r>
              <a:endParaRPr/>
            </a:p>
          </p:txBody>
        </p:sp>
      </p:grpSp>
      <p:grpSp>
        <p:nvGrpSpPr>
          <p:cNvPr id="89" name="Google Shape;89;p1"/>
          <p:cNvGrpSpPr/>
          <p:nvPr/>
        </p:nvGrpSpPr>
        <p:grpSpPr>
          <a:xfrm>
            <a:off x="1518776" y="5077261"/>
            <a:ext cx="1586593" cy="1185344"/>
            <a:chOff x="1503311" y="3738394"/>
            <a:chExt cx="1586593" cy="1185344"/>
          </a:xfrm>
        </p:grpSpPr>
        <p:pic>
          <p:nvPicPr>
            <p:cNvPr id="90" name="Google Shape;90;p1" descr="Sign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503311" y="3738394"/>
              <a:ext cx="1531564" cy="11853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1" name="Google Shape;91;p1"/>
            <p:cNvSpPr txBox="1"/>
            <p:nvPr/>
          </p:nvSpPr>
          <p:spPr>
            <a:xfrm>
              <a:off x="1916527" y="4073474"/>
              <a:ext cx="1173377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Year 9</a:t>
              </a:r>
              <a:endParaRPr/>
            </a:p>
          </p:txBody>
        </p:sp>
      </p:grpSp>
      <p:sp>
        <p:nvSpPr>
          <p:cNvPr id="92" name="Google Shape;92;p1"/>
          <p:cNvSpPr/>
          <p:nvPr/>
        </p:nvSpPr>
        <p:spPr>
          <a:xfrm>
            <a:off x="973129" y="530334"/>
            <a:ext cx="1099752" cy="612648"/>
          </a:xfrm>
          <a:prstGeom prst="wedgeRoundRectCallout">
            <a:avLst>
              <a:gd name="adj1" fmla="val 6042"/>
              <a:gd name="adj2" fmla="val 71546"/>
              <a:gd name="adj3" fmla="val 16667"/>
            </a:avLst>
          </a:prstGeom>
          <a:noFill/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History?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2204611" y="521000"/>
            <a:ext cx="1391418" cy="612648"/>
          </a:xfrm>
          <a:prstGeom prst="wedgeRoundRectCallout">
            <a:avLst>
              <a:gd name="adj1" fmla="val -6556"/>
              <a:gd name="adj2" fmla="val 71546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latin typeface="Century Gothic" panose="020B0502020202020204" pitchFamily="34" charset="0"/>
                <a:ea typeface="Tahoma" pitchFamily="34" charset="0"/>
                <a:cs typeface="Calibri" panose="020F0502020204030204" pitchFamily="34" charset="0"/>
              </a:rPr>
              <a:t>How did migration shape early Britain?</a:t>
            </a:r>
          </a:p>
        </p:txBody>
      </p:sp>
      <p:sp>
        <p:nvSpPr>
          <p:cNvPr id="94" name="Google Shape;94;p1"/>
          <p:cNvSpPr/>
          <p:nvPr/>
        </p:nvSpPr>
        <p:spPr>
          <a:xfrm>
            <a:off x="3630901" y="521000"/>
            <a:ext cx="1263887" cy="612648"/>
          </a:xfrm>
          <a:prstGeom prst="wedgeRoundRectCallout">
            <a:avLst>
              <a:gd name="adj1" fmla="val -22513"/>
              <a:gd name="adj2" fmla="val 68531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can we learn from Sutton </a:t>
            </a:r>
            <a:r>
              <a:rPr lang="en-GB" sz="1100" b="1" dirty="0" err="1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</a:t>
            </a: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4940643" y="518087"/>
            <a:ext cx="1623191" cy="612648"/>
          </a:xfrm>
          <a:prstGeom prst="wedgeRoundRectCallout">
            <a:avLst>
              <a:gd name="adj1" fmla="val -5716"/>
              <a:gd name="adj2" fmla="val 73054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How did the Normans conquer England?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644116" y="514274"/>
            <a:ext cx="1623191" cy="612648"/>
          </a:xfrm>
          <a:prstGeom prst="wedgeRoundRectCallout">
            <a:avLst>
              <a:gd name="adj1" fmla="val 11082"/>
              <a:gd name="adj2" fmla="val 68531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What travelled along the Silk Roads?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0091855" y="1175415"/>
            <a:ext cx="1623190" cy="612648"/>
          </a:xfrm>
          <a:prstGeom prst="wedgeRoundRectCallout">
            <a:avLst>
              <a:gd name="adj1" fmla="val -60306"/>
              <a:gd name="adj2" fmla="val 39886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How did medieval people respond in a crisis?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0554033" y="2817845"/>
            <a:ext cx="1480367" cy="721457"/>
          </a:xfrm>
          <a:prstGeom prst="wedgeRoundRectCallout">
            <a:avLst>
              <a:gd name="adj1" fmla="val -65346"/>
              <a:gd name="adj2" fmla="val -15895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was there religious turmoil in Tudor and Stuart England?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0167623" y="3682961"/>
            <a:ext cx="1099752" cy="612648"/>
          </a:xfrm>
          <a:prstGeom prst="wedgeRoundRectCallout">
            <a:avLst>
              <a:gd name="adj1" fmla="val -73744"/>
              <a:gd name="adj2" fmla="val -27956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diverse was Tudor England?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3682055" y="2392908"/>
            <a:ext cx="1552903" cy="785665"/>
          </a:xfrm>
          <a:prstGeom prst="wedgeRoundRectCallout">
            <a:avLst>
              <a:gd name="adj1" fmla="val -5479"/>
              <a:gd name="adj2" fmla="val 6302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and why did the Kingdom of Benin rise and fall?</a:t>
            </a:r>
            <a:endParaRPr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679701" y="3864962"/>
            <a:ext cx="1698132" cy="566801"/>
          </a:xfrm>
          <a:prstGeom prst="wedgeRoundRectCallout">
            <a:avLst>
              <a:gd name="adj1" fmla="val 76590"/>
              <a:gd name="adj2" fmla="val 41394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What are the legacies of Transatlantic slavery? 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7384182" y="2358427"/>
            <a:ext cx="1672970" cy="785665"/>
          </a:xfrm>
          <a:prstGeom prst="wedgeRoundRectCallout">
            <a:avLst>
              <a:gd name="adj1" fmla="val 5202"/>
              <a:gd name="adj2" fmla="val 77577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To what extent was Leicester turned ‘upside down during the Civil War?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5486400" y="2382474"/>
            <a:ext cx="1677424" cy="766080"/>
          </a:xfrm>
          <a:prstGeom prst="wedgeRoundRectCallout">
            <a:avLst>
              <a:gd name="adj1" fmla="val -33431"/>
              <a:gd name="adj2" fmla="val 8059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radical were the ideas that emerged during the English Revolution?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3665231" y="4675693"/>
            <a:ext cx="1502101" cy="437389"/>
          </a:xfrm>
          <a:prstGeom prst="wedgeRoundRectCallout">
            <a:avLst>
              <a:gd name="adj1" fmla="val -33117"/>
              <a:gd name="adj2" fmla="val 7456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Why did Europe go to war in 1914?</a:t>
            </a:r>
            <a:endParaRPr dirty="0"/>
          </a:p>
        </p:txBody>
      </p:sp>
      <p:sp>
        <p:nvSpPr>
          <p:cNvPr id="108" name="Google Shape;108;p1"/>
          <p:cNvSpPr/>
          <p:nvPr/>
        </p:nvSpPr>
        <p:spPr>
          <a:xfrm>
            <a:off x="2072881" y="6058392"/>
            <a:ext cx="1574088" cy="612648"/>
          </a:xfrm>
          <a:prstGeom prst="wedgeRoundRectCallout">
            <a:avLst>
              <a:gd name="adj1" fmla="val 77687"/>
              <a:gd name="adj2" fmla="val -29095"/>
              <a:gd name="adj3" fmla="val 16667"/>
            </a:avLst>
          </a:prstGeom>
          <a:solidFill>
            <a:schemeClr val="bg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made the First World War a ‘world war’?</a:t>
            </a:r>
          </a:p>
        </p:txBody>
      </p:sp>
      <p:sp>
        <p:nvSpPr>
          <p:cNvPr id="109" name="Google Shape;109;p1"/>
          <p:cNvSpPr/>
          <p:nvPr/>
        </p:nvSpPr>
        <p:spPr>
          <a:xfrm>
            <a:off x="5218647" y="4675694"/>
            <a:ext cx="2339641" cy="512483"/>
          </a:xfrm>
          <a:prstGeom prst="wedgeRoundRectCallout">
            <a:avLst>
              <a:gd name="adj1" fmla="val 5115"/>
              <a:gd name="adj2" fmla="val 67034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did political ideologies shape Europe after WW1?</a:t>
            </a:r>
          </a:p>
        </p:txBody>
      </p:sp>
      <p:sp>
        <p:nvSpPr>
          <p:cNvPr id="110" name="Google Shape;110;p1"/>
          <p:cNvSpPr/>
          <p:nvPr/>
        </p:nvSpPr>
        <p:spPr>
          <a:xfrm>
            <a:off x="4495695" y="6226218"/>
            <a:ext cx="1702733" cy="612648"/>
          </a:xfrm>
          <a:prstGeom prst="wedgeRoundRectCallout">
            <a:avLst>
              <a:gd name="adj1" fmla="val -13734"/>
              <a:gd name="adj2" fmla="val -60968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did the position of women change in the 20</a:t>
            </a:r>
            <a:r>
              <a:rPr lang="en-GB" sz="11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th</a:t>
            </a:r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Century?</a:t>
            </a:r>
          </a:p>
        </p:txBody>
      </p:sp>
      <p:sp>
        <p:nvSpPr>
          <p:cNvPr id="111" name="Google Shape;111;p1"/>
          <p:cNvSpPr/>
          <p:nvPr/>
        </p:nvSpPr>
        <p:spPr>
          <a:xfrm>
            <a:off x="6896072" y="6230067"/>
            <a:ext cx="1618113" cy="612648"/>
          </a:xfrm>
          <a:prstGeom prst="wedgeRoundRectCallout">
            <a:avLst>
              <a:gd name="adj1" fmla="val -15825"/>
              <a:gd name="adj2" fmla="val -67123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was the most important turning point of WW2?</a:t>
            </a:r>
          </a:p>
        </p:txBody>
      </p:sp>
      <p:sp>
        <p:nvSpPr>
          <p:cNvPr id="118" name="Google Shape;118;p1"/>
          <p:cNvSpPr/>
          <p:nvPr/>
        </p:nvSpPr>
        <p:spPr>
          <a:xfrm>
            <a:off x="8582863" y="503054"/>
            <a:ext cx="1724238" cy="612648"/>
          </a:xfrm>
          <a:prstGeom prst="wedgeRoundRectCallout">
            <a:avLst>
              <a:gd name="adj1" fmla="val -36790"/>
              <a:gd name="adj2" fmla="val 8059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Who was the most significant Medieval Monarch?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159678" y="6657112"/>
            <a:ext cx="197484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@Geo_Jo26</a:t>
            </a:r>
            <a:endParaRPr/>
          </a:p>
        </p:txBody>
      </p:sp>
      <p:sp>
        <p:nvSpPr>
          <p:cNvPr id="121" name="Google Shape;103;p1">
            <a:extLst>
              <a:ext uri="{FF2B5EF4-FFF2-40B4-BE49-F238E27FC236}">
                <a16:creationId xmlns:a16="http://schemas.microsoft.com/office/drawing/2014/main" id="{C5A7BAFC-971D-448D-B5C8-38AB78961B6B}"/>
              </a:ext>
            </a:extLst>
          </p:cNvPr>
          <p:cNvSpPr/>
          <p:nvPr/>
        </p:nvSpPr>
        <p:spPr>
          <a:xfrm>
            <a:off x="631002" y="4536622"/>
            <a:ext cx="1613761" cy="612648"/>
          </a:xfrm>
          <a:prstGeom prst="wedgeRoundRectCallout">
            <a:avLst>
              <a:gd name="adj1" fmla="val 82432"/>
              <a:gd name="adj2" fmla="val 3216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How did the Industrial Revolution change Britain?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27" name="Google Shape;111;p1">
            <a:extLst>
              <a:ext uri="{FF2B5EF4-FFF2-40B4-BE49-F238E27FC236}">
                <a16:creationId xmlns:a16="http://schemas.microsoft.com/office/drawing/2014/main" id="{F45E1717-9EC8-454C-A4D5-1BCA0036CF30}"/>
              </a:ext>
            </a:extLst>
          </p:cNvPr>
          <p:cNvSpPr/>
          <p:nvPr/>
        </p:nvSpPr>
        <p:spPr>
          <a:xfrm>
            <a:off x="7678805" y="4792450"/>
            <a:ext cx="1922793" cy="378867"/>
          </a:xfrm>
          <a:prstGeom prst="wedgeRoundRectCallout">
            <a:avLst>
              <a:gd name="adj1" fmla="val -5339"/>
              <a:gd name="adj2" fmla="val 80592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and why did the Holocaust happen?</a:t>
            </a:r>
          </a:p>
        </p:txBody>
      </p:sp>
      <p:sp>
        <p:nvSpPr>
          <p:cNvPr id="133" name="Google Shape;111;p1">
            <a:extLst>
              <a:ext uri="{FF2B5EF4-FFF2-40B4-BE49-F238E27FC236}">
                <a16:creationId xmlns:a16="http://schemas.microsoft.com/office/drawing/2014/main" id="{CCF61AAD-D526-4A51-9585-1523BE6F51D7}"/>
              </a:ext>
            </a:extLst>
          </p:cNvPr>
          <p:cNvSpPr/>
          <p:nvPr/>
        </p:nvSpPr>
        <p:spPr>
          <a:xfrm>
            <a:off x="9207514" y="6227498"/>
            <a:ext cx="1613760" cy="612648"/>
          </a:xfrm>
          <a:prstGeom prst="wedgeRoundRectCallout">
            <a:avLst>
              <a:gd name="adj1" fmla="val -17022"/>
              <a:gd name="adj2" fmla="val -71739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latin typeface="Century Gothic" panose="020B0502020202020204" pitchFamily="34" charset="0"/>
              </a:rPr>
              <a:t>Why did migration to Britain increase after 1945?</a:t>
            </a:r>
            <a:endParaRPr sz="1100" b="1" dirty="0">
              <a:latin typeface="Century Gothic" panose="020B0502020202020204" pitchFamily="34" charset="0"/>
            </a:endParaRPr>
          </a:p>
        </p:txBody>
      </p:sp>
      <p:sp>
        <p:nvSpPr>
          <p:cNvPr id="3" name="Google Shape;103;p1">
            <a:extLst>
              <a:ext uri="{FF2B5EF4-FFF2-40B4-BE49-F238E27FC236}">
                <a16:creationId xmlns:a16="http://schemas.microsoft.com/office/drawing/2014/main" id="{A369FAE9-8227-272F-DA16-33F82C43B980}"/>
              </a:ext>
            </a:extLst>
          </p:cNvPr>
          <p:cNvSpPr/>
          <p:nvPr/>
        </p:nvSpPr>
        <p:spPr>
          <a:xfrm>
            <a:off x="906059" y="3207280"/>
            <a:ext cx="1698132" cy="545271"/>
          </a:xfrm>
          <a:prstGeom prst="wedgeRoundRectCallout">
            <a:avLst>
              <a:gd name="adj1" fmla="val 72704"/>
              <a:gd name="adj2" fmla="val 70140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What did it mean to be part of the British Empire?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4" name="Google Shape;111;p1">
            <a:extLst>
              <a:ext uri="{FF2B5EF4-FFF2-40B4-BE49-F238E27FC236}">
                <a16:creationId xmlns:a16="http://schemas.microsoft.com/office/drawing/2014/main" id="{341F746A-18F8-2498-EFAB-107AA2F2D525}"/>
              </a:ext>
            </a:extLst>
          </p:cNvPr>
          <p:cNvSpPr/>
          <p:nvPr/>
        </p:nvSpPr>
        <p:spPr>
          <a:xfrm>
            <a:off x="9711827" y="4795393"/>
            <a:ext cx="1922793" cy="378867"/>
          </a:xfrm>
          <a:prstGeom prst="wedgeRoundRectCallout">
            <a:avLst>
              <a:gd name="adj1" fmla="val -42599"/>
              <a:gd name="adj2" fmla="val 88056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did the end of Empire impact India?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AC15A2F-B164-2C0E-A469-B374D62716E4}"/>
              </a:ext>
            </a:extLst>
          </p:cNvPr>
          <p:cNvSpPr/>
          <p:nvPr/>
        </p:nvSpPr>
        <p:spPr>
          <a:xfrm>
            <a:off x="11104677" y="5412341"/>
            <a:ext cx="1041255" cy="721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Bridging the Gap: GCSEs and beyond</a:t>
            </a:r>
            <a:endParaRPr lang="en-GB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Google Shape;103;p1">
            <a:extLst>
              <a:ext uri="{FF2B5EF4-FFF2-40B4-BE49-F238E27FC236}">
                <a16:creationId xmlns:a16="http://schemas.microsoft.com/office/drawing/2014/main" id="{6B20006C-EDF8-D175-A77B-72EDD1F905B3}"/>
              </a:ext>
            </a:extLst>
          </p:cNvPr>
          <p:cNvSpPr/>
          <p:nvPr/>
        </p:nvSpPr>
        <p:spPr>
          <a:xfrm>
            <a:off x="1707451" y="2730035"/>
            <a:ext cx="1698132" cy="361625"/>
          </a:xfrm>
          <a:prstGeom prst="wedgeRoundRectCallout">
            <a:avLst>
              <a:gd name="adj1" fmla="val 60674"/>
              <a:gd name="adj2" fmla="val 129124"/>
              <a:gd name="adj3" fmla="val 16667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tx1"/>
                </a:solidFill>
                <a:latin typeface="Century Gothic"/>
                <a:sym typeface="Century Gothic"/>
              </a:rPr>
              <a:t>How did the British colonise India?</a:t>
            </a:r>
            <a:endParaRPr lang="en-GB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247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Century Gothic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Robinson</dc:creator>
  <cp:lastModifiedBy>Cheryl Henson</cp:lastModifiedBy>
  <cp:revision>20</cp:revision>
  <cp:lastPrinted>2022-02-07T11:11:07Z</cp:lastPrinted>
  <dcterms:created xsi:type="dcterms:W3CDTF">2019-09-21T06:16:16Z</dcterms:created>
  <dcterms:modified xsi:type="dcterms:W3CDTF">2025-01-07T14:59:30Z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6fe2a56-af49-4a87-8d01-0ad3300d8c60_Enabled">
    <vt:lpwstr>true</vt:lpwstr>
  </property>
  <property fmtid="{D5CDD505-2E9C-101B-9397-08002B2CF9AE}" pid="3" name="MSIP_Label_d6fe2a56-af49-4a87-8d01-0ad3300d8c60_SetDate">
    <vt:lpwstr>2025-01-07T14:59:05Z</vt:lpwstr>
  </property>
  <property fmtid="{D5CDD505-2E9C-101B-9397-08002B2CF9AE}" pid="4" name="MSIP_Label_d6fe2a56-af49-4a87-8d01-0ad3300d8c60_Method">
    <vt:lpwstr>Standard</vt:lpwstr>
  </property>
  <property fmtid="{D5CDD505-2E9C-101B-9397-08002B2CF9AE}" pid="5" name="MSIP_Label_d6fe2a56-af49-4a87-8d01-0ad3300d8c60_Name">
    <vt:lpwstr>defa4170-0d19-0005-0004-bc88714345d2</vt:lpwstr>
  </property>
  <property fmtid="{D5CDD505-2E9C-101B-9397-08002B2CF9AE}" pid="6" name="MSIP_Label_d6fe2a56-af49-4a87-8d01-0ad3300d8c60_SiteId">
    <vt:lpwstr>51640577-21a1-4ce3-8bc8-5bb90cabad75</vt:lpwstr>
  </property>
  <property fmtid="{D5CDD505-2E9C-101B-9397-08002B2CF9AE}" pid="7" name="MSIP_Label_d6fe2a56-af49-4a87-8d01-0ad3300d8c60_ActionId">
    <vt:lpwstr>284c6c8b-8661-4458-b96e-d12e1dd27002</vt:lpwstr>
  </property>
  <property fmtid="{D5CDD505-2E9C-101B-9397-08002B2CF9AE}" pid="8" name="MSIP_Label_d6fe2a56-af49-4a87-8d01-0ad3300d8c60_ContentBits">
    <vt:lpwstr>0</vt:lpwstr>
  </property>
</Properties>
</file>