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6858000" cy="9144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800"/>
    <a:srgbClr val="2991D7"/>
    <a:srgbClr val="191E28"/>
    <a:srgbClr val="DF3A42"/>
    <a:srgbClr val="474B53"/>
    <a:srgbClr val="E75B2B"/>
    <a:srgbClr val="F47200"/>
    <a:srgbClr val="E28D17"/>
    <a:srgbClr val="D5A300"/>
    <a:srgbClr val="A1A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98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ru-RU" smtClean="0"/>
              <a:t>07.11.2023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30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2" tIns="46086" rIns="92172" bIns="46086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2172" tIns="46086" rIns="92172" bIns="4608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sv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svg"/><Relationship Id="rId42" Type="http://schemas.openxmlformats.org/officeDocument/2006/relationships/image" Target="../media/image41.svg"/><Relationship Id="rId47" Type="http://schemas.openxmlformats.org/officeDocument/2006/relationships/image" Target="../media/image46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37" Type="http://schemas.openxmlformats.org/officeDocument/2006/relationships/image" Target="../media/image36.png"/><Relationship Id="rId40" Type="http://schemas.openxmlformats.org/officeDocument/2006/relationships/image" Target="../media/image39.svg"/><Relationship Id="rId45" Type="http://schemas.openxmlformats.org/officeDocument/2006/relationships/image" Target="../media/image44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36" Type="http://schemas.openxmlformats.org/officeDocument/2006/relationships/image" Target="../media/image35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png"/><Relationship Id="rId44" Type="http://schemas.openxmlformats.org/officeDocument/2006/relationships/image" Target="../media/image43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svg"/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svg"/><Relationship Id="rId46" Type="http://schemas.openxmlformats.org/officeDocument/2006/relationships/image" Target="../media/image45.svg"/><Relationship Id="rId20" Type="http://schemas.openxmlformats.org/officeDocument/2006/relationships/image" Target="../media/image19.png"/><Relationship Id="rId41" Type="http://schemas.openxmlformats.org/officeDocument/2006/relationships/image" Target="../media/image4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EF799AA8-8B5E-4CF5-9975-99FDD726FFD3}"/>
              </a:ext>
            </a:extLst>
          </p:cNvPr>
          <p:cNvGrpSpPr/>
          <p:nvPr userDrawn="1"/>
        </p:nvGrpSpPr>
        <p:grpSpPr>
          <a:xfrm>
            <a:off x="1999692" y="0"/>
            <a:ext cx="2858616" cy="9144000"/>
            <a:chOff x="2157768" y="0"/>
            <a:chExt cx="2858616" cy="9144000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4C5FBD76-8904-4E42-AE88-D512DA7052DA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57984" y="0"/>
              <a:ext cx="2858400" cy="2122490"/>
            </a:xfrm>
            <a:prstGeom prst="rect">
              <a:avLst/>
            </a:prstGeom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AA3BC40D-C194-4EEE-8E69-4ED4ECFDEBE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1992793"/>
              <a:ext cx="2858400" cy="1598400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CD689866-F1C0-4715-81BF-9196A55EDE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768" y="3434239"/>
              <a:ext cx="2854286" cy="1598400"/>
            </a:xfrm>
            <a:prstGeom prst="rect">
              <a:avLst/>
            </a:prstGeom>
          </p:spPr>
        </p:pic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DF44A126-1FEE-452F-85E5-3E973F142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4873949"/>
              <a:ext cx="2854286" cy="1598400"/>
            </a:xfrm>
            <a:prstGeom prst="rect">
              <a:avLst/>
            </a:prstGeom>
          </p:spPr>
        </p:pic>
        <p:pic>
          <p:nvPicPr>
            <p:cNvPr id="62" name="Graphic 61">
              <a:extLst>
                <a:ext uri="{FF2B5EF4-FFF2-40B4-BE49-F238E27FC236}">
                  <a16:creationId xmlns:a16="http://schemas.microsoft.com/office/drawing/2014/main" id="{9F5B1665-7823-4B65-9CA6-373B04C106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8200" y="6316234"/>
              <a:ext cx="2854286" cy="1598400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6516D51E-C5EF-493C-A49F-FA5A03131D5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28568" y="7830000"/>
              <a:ext cx="1587600" cy="1314000"/>
            </a:xfrm>
            <a:prstGeom prst="rect">
              <a:avLst/>
            </a:prstGeom>
          </p:spPr>
        </p:pic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id="{F6C46E00-3822-4C50-9645-1D8C321873EB}"/>
              </a:ext>
            </a:extLst>
          </p:cNvPr>
          <p:cNvPicPr preferRelativeResize="0">
            <a:picLocks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48635" y="-1"/>
            <a:ext cx="2757600" cy="2061999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806B0370-83C6-482C-A9C3-4659AB1E3CF0}"/>
              </a:ext>
            </a:extLst>
          </p:cNvPr>
          <p:cNvPicPr preferRelativeResize="0">
            <a:picLocks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48635" y="2036065"/>
            <a:ext cx="2757600" cy="1498569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BC672D68-3DAD-4B79-95BD-57D7C75F60A1}"/>
              </a:ext>
            </a:extLst>
          </p:cNvPr>
          <p:cNvPicPr preferRelativeResize="0">
            <a:picLocks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48635" y="3477556"/>
            <a:ext cx="2757600" cy="14976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B8180608-A80A-409D-B02A-35C4F9DB1EC4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48635" y="4915656"/>
            <a:ext cx="2757600" cy="1497600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0FF81C97-DE5D-4DFC-83AA-6F65EC3EB8F1}"/>
              </a:ext>
            </a:extLst>
          </p:cNvPr>
          <p:cNvPicPr preferRelativeResize="0">
            <a:picLocks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48635" y="6365084"/>
            <a:ext cx="2757600" cy="1497600"/>
          </a:xfrm>
          <a:prstGeom prst="rect">
            <a:avLst/>
          </a:prstGeom>
        </p:spPr>
      </p:pic>
      <p:pic>
        <p:nvPicPr>
          <p:cNvPr id="90" name="Graphic 89">
            <a:extLst>
              <a:ext uri="{FF2B5EF4-FFF2-40B4-BE49-F238E27FC236}">
                <a16:creationId xmlns:a16="http://schemas.microsoft.com/office/drawing/2014/main" id="{C1A8DC0F-B0F0-4E15-9642-9FC080079EC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20892" y="7829986"/>
            <a:ext cx="1486800" cy="1308892"/>
          </a:xfrm>
          <a:prstGeom prst="rect">
            <a:avLst/>
          </a:prstGeom>
        </p:spPr>
      </p:pic>
      <p:pic>
        <p:nvPicPr>
          <p:cNvPr id="95" name="Picture 9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6BADA27-1431-44DB-AE87-0052CCA4FAC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29739" y="936065"/>
            <a:ext cx="1416113" cy="1397770"/>
          </a:xfrm>
          <a:prstGeom prst="rect">
            <a:avLst/>
          </a:prstGeom>
        </p:spPr>
      </p:pic>
      <p:sp>
        <p:nvSpPr>
          <p:cNvPr id="96" name="Picture Placeholder 73">
            <a:extLst>
              <a:ext uri="{FF2B5EF4-FFF2-40B4-BE49-F238E27FC236}">
                <a16:creationId xmlns:a16="http://schemas.microsoft.com/office/drawing/2014/main" id="{F2FA5F01-5003-4089-BB04-B5F22F24091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425631" y="91896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97" name="Picture 9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403E16F-BF67-4BC6-938B-B540E81E3B9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2405424"/>
            <a:ext cx="1416113" cy="1397770"/>
          </a:xfrm>
          <a:prstGeom prst="rect">
            <a:avLst/>
          </a:prstGeom>
        </p:spPr>
      </p:pic>
      <p:sp>
        <p:nvSpPr>
          <p:cNvPr id="98" name="Picture Placeholder 73">
            <a:extLst>
              <a:ext uri="{FF2B5EF4-FFF2-40B4-BE49-F238E27FC236}">
                <a16:creationId xmlns:a16="http://schemas.microsoft.com/office/drawing/2014/main" id="{8ADA19E5-32D4-4E60-A2D3-18859AF0950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425631" y="2388325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01" name="Picture 10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A395262-84CF-4F06-A46D-2E49E941DE7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4351" y="3848851"/>
            <a:ext cx="1416113" cy="1397770"/>
          </a:xfrm>
          <a:prstGeom prst="rect">
            <a:avLst/>
          </a:prstGeom>
        </p:spPr>
      </p:pic>
      <p:sp>
        <p:nvSpPr>
          <p:cNvPr id="102" name="Picture Placeholder 73">
            <a:extLst>
              <a:ext uri="{FF2B5EF4-FFF2-40B4-BE49-F238E27FC236}">
                <a16:creationId xmlns:a16="http://schemas.microsoft.com/office/drawing/2014/main" id="{ECB2E69E-31AD-4FD8-9097-58BA78C1FD4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425631" y="3831752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05" name="Picture 10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76A10D9-295C-442F-97E0-F3CE8AF40C1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5292278"/>
            <a:ext cx="1416113" cy="1397770"/>
          </a:xfrm>
          <a:prstGeom prst="rect">
            <a:avLst/>
          </a:prstGeom>
        </p:spPr>
      </p:pic>
      <p:sp>
        <p:nvSpPr>
          <p:cNvPr id="106" name="Picture Placeholder 73">
            <a:extLst>
              <a:ext uri="{FF2B5EF4-FFF2-40B4-BE49-F238E27FC236}">
                <a16:creationId xmlns:a16="http://schemas.microsoft.com/office/drawing/2014/main" id="{01AFF473-1ADB-4A01-A1C6-CD802CBB0E8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425631" y="527517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09" name="Picture 10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4DBEF57-0E51-47BA-BD9D-6D970FB2520C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6726482"/>
            <a:ext cx="1416113" cy="1397770"/>
          </a:xfrm>
          <a:prstGeom prst="rect">
            <a:avLst/>
          </a:prstGeom>
        </p:spPr>
      </p:pic>
      <p:sp>
        <p:nvSpPr>
          <p:cNvPr id="110" name="Picture Placeholder 73">
            <a:extLst>
              <a:ext uri="{FF2B5EF4-FFF2-40B4-BE49-F238E27FC236}">
                <a16:creationId xmlns:a16="http://schemas.microsoft.com/office/drawing/2014/main" id="{67025B7D-364F-4E77-84EE-93E1C3B8D9C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25631" y="670938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13" name="Graphic 112">
            <a:extLst>
              <a:ext uri="{FF2B5EF4-FFF2-40B4-BE49-F238E27FC236}">
                <a16:creationId xmlns:a16="http://schemas.microsoft.com/office/drawing/2014/main" id="{2C85FBDC-70FA-43E1-8F6D-59CCDB9A3E81}"/>
              </a:ext>
            </a:extLst>
          </p:cNvPr>
          <p:cNvPicPr preferRelativeResize="0">
            <a:picLocks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81048" y="1249835"/>
            <a:ext cx="378000" cy="144000"/>
          </a:xfrm>
          <a:prstGeom prst="rect">
            <a:avLst/>
          </a:prstGeom>
        </p:spPr>
      </p:pic>
      <p:pic>
        <p:nvPicPr>
          <p:cNvPr id="114" name="Graphic 113">
            <a:extLst>
              <a:ext uri="{FF2B5EF4-FFF2-40B4-BE49-F238E27FC236}">
                <a16:creationId xmlns:a16="http://schemas.microsoft.com/office/drawing/2014/main" id="{AF1D5EFC-2A9F-40F0-84DE-9F12D7582A4A}"/>
              </a:ext>
            </a:extLst>
          </p:cNvPr>
          <p:cNvPicPr preferRelativeResize="0">
            <a:picLocks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681048" y="2698235"/>
            <a:ext cx="378000" cy="144000"/>
          </a:xfrm>
          <a:prstGeom prst="rect">
            <a:avLst/>
          </a:prstGeom>
        </p:spPr>
      </p:pic>
      <p:pic>
        <p:nvPicPr>
          <p:cNvPr id="115" name="Graphic 114">
            <a:extLst>
              <a:ext uri="{FF2B5EF4-FFF2-40B4-BE49-F238E27FC236}">
                <a16:creationId xmlns:a16="http://schemas.microsoft.com/office/drawing/2014/main" id="{9BEC8EDD-AC8F-4413-8861-0EAAC6143EBF}"/>
              </a:ext>
            </a:extLst>
          </p:cNvPr>
          <p:cNvPicPr preferRelativeResize="0">
            <a:picLocks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681048" y="4146635"/>
            <a:ext cx="378000" cy="144000"/>
          </a:xfrm>
          <a:prstGeom prst="rect">
            <a:avLst/>
          </a:prstGeom>
        </p:spPr>
      </p:pic>
      <p:pic>
        <p:nvPicPr>
          <p:cNvPr id="116" name="Graphic 115">
            <a:extLst>
              <a:ext uri="{FF2B5EF4-FFF2-40B4-BE49-F238E27FC236}">
                <a16:creationId xmlns:a16="http://schemas.microsoft.com/office/drawing/2014/main" id="{65B8B11A-6D5B-4222-A3FA-9C529A333AB0}"/>
              </a:ext>
            </a:extLst>
          </p:cNvPr>
          <p:cNvPicPr preferRelativeResize="0">
            <a:picLocks/>
          </p:cNvPicPr>
          <p:nvPr userDrawn="1"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681048" y="5595035"/>
            <a:ext cx="378000" cy="144000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id="{DEF1451D-B6A1-4704-A941-E48FA3914715}"/>
              </a:ext>
            </a:extLst>
          </p:cNvPr>
          <p:cNvPicPr preferRelativeResize="0">
            <a:picLocks/>
          </p:cNvPicPr>
          <p:nvPr userDrawn="1"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681048" y="7043434"/>
            <a:ext cx="378000" cy="144000"/>
          </a:xfrm>
          <a:prstGeom prst="rect">
            <a:avLst/>
          </a:prstGeom>
        </p:spPr>
      </p:pic>
      <p:sp>
        <p:nvSpPr>
          <p:cNvPr id="124" name="Title 123">
            <a:extLst>
              <a:ext uri="{FF2B5EF4-FFF2-40B4-BE49-F238E27FC236}">
                <a16:creationId xmlns:a16="http://schemas.microsoft.com/office/drawing/2014/main" id="{B3407580-EBB8-4AA5-B546-D1F3744C9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45313" y="267973"/>
            <a:ext cx="2260112" cy="920153"/>
          </a:xfrm>
        </p:spPr>
        <p:txBody>
          <a:bodyPr lIns="0" tIns="0" rIns="0" bIns="0">
            <a:noAutofit/>
          </a:bodyPr>
          <a:lstStyle>
            <a:lvl1pPr algn="r">
              <a:defRPr sz="3100" b="1"/>
            </a:lvl1pPr>
          </a:lstStyle>
          <a:p>
            <a:r>
              <a:rPr lang="en-US" dirty="0"/>
              <a:t>PRODUCT</a:t>
            </a:r>
            <a:br>
              <a:rPr lang="en-US" dirty="0"/>
            </a:br>
            <a:r>
              <a:rPr lang="en-US" dirty="0"/>
              <a:t>ROADMAP</a:t>
            </a:r>
            <a:endParaRPr lang="ru-RU" dirty="0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61E9C073-FC12-4172-943F-F20E258E608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67711" y="1895661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27" name="Text Placeholder 125">
            <a:extLst>
              <a:ext uri="{FF2B5EF4-FFF2-40B4-BE49-F238E27FC236}">
                <a16:creationId xmlns:a16="http://schemas.microsoft.com/office/drawing/2014/main" id="{0C7C304C-05C9-4DB2-B0B0-74D44D8D141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70254" y="2204148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125">
            <a:extLst>
              <a:ext uri="{FF2B5EF4-FFF2-40B4-BE49-F238E27FC236}">
                <a16:creationId xmlns:a16="http://schemas.microsoft.com/office/drawing/2014/main" id="{F57246CD-9926-4879-B191-79E7A5431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67711" y="3343572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0" name="Text Placeholder 125">
            <a:extLst>
              <a:ext uri="{FF2B5EF4-FFF2-40B4-BE49-F238E27FC236}">
                <a16:creationId xmlns:a16="http://schemas.microsoft.com/office/drawing/2014/main" id="{9936E90E-F2B3-4E38-B811-25ED33DA3A9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70254" y="3652059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Text Placeholder 125">
            <a:extLst>
              <a:ext uri="{FF2B5EF4-FFF2-40B4-BE49-F238E27FC236}">
                <a16:creationId xmlns:a16="http://schemas.microsoft.com/office/drawing/2014/main" id="{09319DEE-EC4D-4A76-B160-394553CFA6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167711" y="4791483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2" name="Text Placeholder 125">
            <a:extLst>
              <a:ext uri="{FF2B5EF4-FFF2-40B4-BE49-F238E27FC236}">
                <a16:creationId xmlns:a16="http://schemas.microsoft.com/office/drawing/2014/main" id="{1FD9D20E-0961-46BE-87E2-F9C4F76B60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70254" y="5099970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3" name="Text Placeholder 125">
            <a:extLst>
              <a:ext uri="{FF2B5EF4-FFF2-40B4-BE49-F238E27FC236}">
                <a16:creationId xmlns:a16="http://schemas.microsoft.com/office/drawing/2014/main" id="{43063DE6-06A7-4B93-A9B1-56B792F462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67711" y="6239394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4" name="Text Placeholder 125">
            <a:extLst>
              <a:ext uri="{FF2B5EF4-FFF2-40B4-BE49-F238E27FC236}">
                <a16:creationId xmlns:a16="http://schemas.microsoft.com/office/drawing/2014/main" id="{CC35E657-25FD-4CFB-93D1-5D8FDFD4205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70254" y="6547881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5" name="Text Placeholder 125">
            <a:extLst>
              <a:ext uri="{FF2B5EF4-FFF2-40B4-BE49-F238E27FC236}">
                <a16:creationId xmlns:a16="http://schemas.microsoft.com/office/drawing/2014/main" id="{D4A639A1-4C42-4815-9CE3-2E8328F3658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67711" y="7687306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6" name="Text Placeholder 125">
            <a:extLst>
              <a:ext uri="{FF2B5EF4-FFF2-40B4-BE49-F238E27FC236}">
                <a16:creationId xmlns:a16="http://schemas.microsoft.com/office/drawing/2014/main" id="{B3269007-346F-4FD2-B1DF-C0ABF16C69E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70254" y="7995793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7" name="Text Placeholder 125">
            <a:extLst>
              <a:ext uri="{FF2B5EF4-FFF2-40B4-BE49-F238E27FC236}">
                <a16:creationId xmlns:a16="http://schemas.microsoft.com/office/drawing/2014/main" id="{2DD4B9A1-260C-47E9-85AF-839662A27B0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7302" y="117508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8" name="Text Placeholder 125">
            <a:extLst>
              <a:ext uri="{FF2B5EF4-FFF2-40B4-BE49-F238E27FC236}">
                <a16:creationId xmlns:a16="http://schemas.microsoft.com/office/drawing/2014/main" id="{1DDF711E-F1E1-4741-BED9-423C39E062A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83934" y="147919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9" name="Text Placeholder 125">
            <a:extLst>
              <a:ext uri="{FF2B5EF4-FFF2-40B4-BE49-F238E27FC236}">
                <a16:creationId xmlns:a16="http://schemas.microsoft.com/office/drawing/2014/main" id="{77BB882E-219A-476E-8B3E-23001520D76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77302" y="2627477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0" name="Text Placeholder 125">
            <a:extLst>
              <a:ext uri="{FF2B5EF4-FFF2-40B4-BE49-F238E27FC236}">
                <a16:creationId xmlns:a16="http://schemas.microsoft.com/office/drawing/2014/main" id="{89DFFD7A-9DD2-44B5-99C2-25902B38282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83934" y="2931588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1" name="Text Placeholder 125">
            <a:extLst>
              <a:ext uri="{FF2B5EF4-FFF2-40B4-BE49-F238E27FC236}">
                <a16:creationId xmlns:a16="http://schemas.microsoft.com/office/drawing/2014/main" id="{F30C0AAF-6652-4351-8462-0E29AB69924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77302" y="407987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2" name="Text Placeholder 125">
            <a:extLst>
              <a:ext uri="{FF2B5EF4-FFF2-40B4-BE49-F238E27FC236}">
                <a16:creationId xmlns:a16="http://schemas.microsoft.com/office/drawing/2014/main" id="{CD8B9314-7C43-4A64-BE27-81EC4D690E9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83934" y="438398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3" name="Text Placeholder 125">
            <a:extLst>
              <a:ext uri="{FF2B5EF4-FFF2-40B4-BE49-F238E27FC236}">
                <a16:creationId xmlns:a16="http://schemas.microsoft.com/office/drawing/2014/main" id="{76C8DAF6-BCAA-4A6A-8584-CBACCC55D4A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77302" y="5532268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4" name="Text Placeholder 125">
            <a:extLst>
              <a:ext uri="{FF2B5EF4-FFF2-40B4-BE49-F238E27FC236}">
                <a16:creationId xmlns:a16="http://schemas.microsoft.com/office/drawing/2014/main" id="{67BC4A97-C4FB-421D-94A4-6782498E5DB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283934" y="5836379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5" name="Text Placeholder 125">
            <a:extLst>
              <a:ext uri="{FF2B5EF4-FFF2-40B4-BE49-F238E27FC236}">
                <a16:creationId xmlns:a16="http://schemas.microsoft.com/office/drawing/2014/main" id="{0E9F45AE-C3A2-491A-B767-3DDAD7726AF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77302" y="6984664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6" name="Text Placeholder 125">
            <a:extLst>
              <a:ext uri="{FF2B5EF4-FFF2-40B4-BE49-F238E27FC236}">
                <a16:creationId xmlns:a16="http://schemas.microsoft.com/office/drawing/2014/main" id="{C6C593EB-C5A3-477B-AF33-06A1FC9C2D5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83934" y="7288775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8" name="Text Placeholder 125">
            <a:extLst>
              <a:ext uri="{FF2B5EF4-FFF2-40B4-BE49-F238E27FC236}">
                <a16:creationId xmlns:a16="http://schemas.microsoft.com/office/drawing/2014/main" id="{1BAD5442-3EEA-4CC9-8722-EE38EFAB42A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84434" y="7976772"/>
            <a:ext cx="1407768" cy="827894"/>
          </a:xfrm>
        </p:spPr>
        <p:txBody>
          <a:bodyPr>
            <a:noAutofit/>
          </a:bodyPr>
          <a:lstStyle>
            <a:lvl1pPr marL="0" indent="0" algn="l">
              <a:buNone/>
              <a:defRPr sz="31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br>
              <a:rPr lang="en-US" dirty="0"/>
            </a:br>
            <a:r>
              <a:rPr lang="en-US" dirty="0"/>
              <a:t>20YY</a:t>
            </a:r>
            <a:endParaRPr lang="ru-RU" dirty="0"/>
          </a:p>
        </p:txBody>
      </p:sp>
      <p:pic>
        <p:nvPicPr>
          <p:cNvPr id="151" name="Graphic 150">
            <a:extLst>
              <a:ext uri="{FF2B5EF4-FFF2-40B4-BE49-F238E27FC236}">
                <a16:creationId xmlns:a16="http://schemas.microsoft.com/office/drawing/2014/main" id="{6E7D6CD0-B65D-490C-BB82-4F861318EB09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442107" y="8390719"/>
            <a:ext cx="86400" cy="86400"/>
          </a:xfrm>
          <a:prstGeom prst="rect">
            <a:avLst/>
          </a:prstGeom>
        </p:spPr>
      </p:pic>
      <p:pic>
        <p:nvPicPr>
          <p:cNvPr id="152" name="Graphic 151">
            <a:extLst>
              <a:ext uri="{FF2B5EF4-FFF2-40B4-BE49-F238E27FC236}">
                <a16:creationId xmlns:a16="http://schemas.microsoft.com/office/drawing/2014/main" id="{1B7EC4F3-1509-4925-BD92-54C58B32BD9F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2145600" y="0"/>
            <a:ext cx="2566800" cy="2060368"/>
          </a:xfrm>
          <a:prstGeom prst="rect">
            <a:avLst/>
          </a:prstGeom>
        </p:spPr>
      </p:pic>
      <p:sp>
        <p:nvSpPr>
          <p:cNvPr id="162" name="Picture Placeholder 161">
            <a:extLst>
              <a:ext uri="{FF2B5EF4-FFF2-40B4-BE49-F238E27FC236}">
                <a16:creationId xmlns:a16="http://schemas.microsoft.com/office/drawing/2014/main" id="{F870B909-72EA-4D59-9577-5B30CD8BAECC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256502" y="7687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3" name="Picture Placeholder 161">
            <a:extLst>
              <a:ext uri="{FF2B5EF4-FFF2-40B4-BE49-F238E27FC236}">
                <a16:creationId xmlns:a16="http://schemas.microsoft.com/office/drawing/2014/main" id="{CDA0B0E1-512A-4F96-9FDF-B4DA609D921F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256502" y="22141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4" name="Picture Placeholder 161">
            <a:extLst>
              <a:ext uri="{FF2B5EF4-FFF2-40B4-BE49-F238E27FC236}">
                <a16:creationId xmlns:a16="http://schemas.microsoft.com/office/drawing/2014/main" id="{048F318E-3204-4389-942D-101D5836C9D8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1256502" y="36595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5" name="Picture Placeholder 161">
            <a:extLst>
              <a:ext uri="{FF2B5EF4-FFF2-40B4-BE49-F238E27FC236}">
                <a16:creationId xmlns:a16="http://schemas.microsoft.com/office/drawing/2014/main" id="{2CCFF41C-8ABD-40A6-B8DE-716AC102A4E1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1256502" y="51049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6" name="Picture Placeholder 161">
            <a:extLst>
              <a:ext uri="{FF2B5EF4-FFF2-40B4-BE49-F238E27FC236}">
                <a16:creationId xmlns:a16="http://schemas.microsoft.com/office/drawing/2014/main" id="{BD4BA0D9-906A-4550-921F-8DEF8B5F67F5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1256502" y="655030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7" name="Picture Placeholder 161">
            <a:extLst>
              <a:ext uri="{FF2B5EF4-FFF2-40B4-BE49-F238E27FC236}">
                <a16:creationId xmlns:a16="http://schemas.microsoft.com/office/drawing/2014/main" id="{38A03188-2028-4987-8540-3F92BAA01C04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5170254" y="14661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8" name="Picture Placeholder 161">
            <a:extLst>
              <a:ext uri="{FF2B5EF4-FFF2-40B4-BE49-F238E27FC236}">
                <a16:creationId xmlns:a16="http://schemas.microsoft.com/office/drawing/2014/main" id="{E852A18B-1B0E-4D14-A3B5-90901651D9AD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5170254" y="29115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9" name="Picture Placeholder 161">
            <a:extLst>
              <a:ext uri="{FF2B5EF4-FFF2-40B4-BE49-F238E27FC236}">
                <a16:creationId xmlns:a16="http://schemas.microsoft.com/office/drawing/2014/main" id="{E3CBC1C2-A558-473B-B432-5EA0DF907D4F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5170254" y="43569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70" name="Picture Placeholder 161">
            <a:extLst>
              <a:ext uri="{FF2B5EF4-FFF2-40B4-BE49-F238E27FC236}">
                <a16:creationId xmlns:a16="http://schemas.microsoft.com/office/drawing/2014/main" id="{4DE9035A-302D-4F90-9635-EFCB5C1CA7B5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5170254" y="58023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71" name="Picture Placeholder 161">
            <a:extLst>
              <a:ext uri="{FF2B5EF4-FFF2-40B4-BE49-F238E27FC236}">
                <a16:creationId xmlns:a16="http://schemas.microsoft.com/office/drawing/2014/main" id="{E3AC4923-7437-4A2F-9E25-AF9781EC54A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5170254" y="724775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78" name="Graphic 177">
            <a:extLst>
              <a:ext uri="{FF2B5EF4-FFF2-40B4-BE49-F238E27FC236}">
                <a16:creationId xmlns:a16="http://schemas.microsoft.com/office/drawing/2014/main" id="{3149A7F4-4CDA-4E4A-8A0E-916FFE64A687}"/>
              </a:ext>
            </a:extLst>
          </p:cNvPr>
          <p:cNvPicPr preferRelativeResize="0">
            <a:picLocks/>
          </p:cNvPicPr>
          <p:nvPr userDrawn="1"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4579416" y="1979319"/>
            <a:ext cx="594000" cy="144000"/>
          </a:xfrm>
          <a:prstGeom prst="rect">
            <a:avLst/>
          </a:prstGeom>
        </p:spPr>
      </p:pic>
      <p:pic>
        <p:nvPicPr>
          <p:cNvPr id="179" name="Graphic 178">
            <a:extLst>
              <a:ext uri="{FF2B5EF4-FFF2-40B4-BE49-F238E27FC236}">
                <a16:creationId xmlns:a16="http://schemas.microsoft.com/office/drawing/2014/main" id="{16F8F551-DF22-4154-9160-E3D1BE3ED58B}"/>
              </a:ext>
            </a:extLst>
          </p:cNvPr>
          <p:cNvPicPr preferRelativeResize="0">
            <a:picLocks/>
          </p:cNvPicPr>
          <p:nvPr userDrawn="1"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579416" y="3417350"/>
            <a:ext cx="594000" cy="144000"/>
          </a:xfrm>
          <a:prstGeom prst="rect">
            <a:avLst/>
          </a:prstGeom>
        </p:spPr>
      </p:pic>
      <p:pic>
        <p:nvPicPr>
          <p:cNvPr id="180" name="Graphic 179">
            <a:extLst>
              <a:ext uri="{FF2B5EF4-FFF2-40B4-BE49-F238E27FC236}">
                <a16:creationId xmlns:a16="http://schemas.microsoft.com/office/drawing/2014/main" id="{DFAB86E6-909B-4AA9-8F44-2A7709C04949}"/>
              </a:ext>
            </a:extLst>
          </p:cNvPr>
          <p:cNvPicPr preferRelativeResize="0">
            <a:picLocks/>
          </p:cNvPicPr>
          <p:nvPr userDrawn="1"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4579416" y="4866034"/>
            <a:ext cx="594000" cy="144000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12B89D1D-8F9E-48DE-B231-5DDE8D36E103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2832" y="5009312"/>
            <a:ext cx="2566800" cy="1385056"/>
          </a:xfrm>
          <a:prstGeom prst="rect">
            <a:avLst/>
          </a:prstGeom>
        </p:spPr>
      </p:pic>
      <p:pic>
        <p:nvPicPr>
          <p:cNvPr id="153" name="Graphic 152">
            <a:extLst>
              <a:ext uri="{FF2B5EF4-FFF2-40B4-BE49-F238E27FC236}">
                <a16:creationId xmlns:a16="http://schemas.microsoft.com/office/drawing/2014/main" id="{4158ADA4-93AF-432F-98CD-D9F668C98B75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8738" y="3555065"/>
            <a:ext cx="2566800" cy="1385056"/>
          </a:xfrm>
          <a:prstGeom prst="rect">
            <a:avLst/>
          </a:prstGeom>
        </p:spPr>
      </p:pic>
      <p:pic>
        <p:nvPicPr>
          <p:cNvPr id="99" name="Picture 9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32C3018-06F9-4DE4-BFE6-0E9FCBBDABEE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0875" y="3107912"/>
            <a:ext cx="1416113" cy="1397770"/>
          </a:xfrm>
          <a:prstGeom prst="rect">
            <a:avLst/>
          </a:prstGeom>
        </p:spPr>
      </p:pic>
      <p:sp>
        <p:nvSpPr>
          <p:cNvPr id="100" name="Picture Placeholder 73">
            <a:extLst>
              <a:ext uri="{FF2B5EF4-FFF2-40B4-BE49-F238E27FC236}">
                <a16:creationId xmlns:a16="http://schemas.microsoft.com/office/drawing/2014/main" id="{A87F9CD2-C878-4F63-863E-C34F056E00C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631876" y="309081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03" name="Picture 10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AFB5FB4-1CBF-4F80-A9F9-873851BF8A1B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9091" y="4547626"/>
            <a:ext cx="1416113" cy="1397770"/>
          </a:xfrm>
          <a:prstGeom prst="rect">
            <a:avLst/>
          </a:prstGeom>
        </p:spPr>
      </p:pic>
      <p:sp>
        <p:nvSpPr>
          <p:cNvPr id="104" name="Picture Placeholder 73">
            <a:extLst>
              <a:ext uri="{FF2B5EF4-FFF2-40B4-BE49-F238E27FC236}">
                <a16:creationId xmlns:a16="http://schemas.microsoft.com/office/drawing/2014/main" id="{9F0D59E8-AB95-48A3-A6C7-D58CFAD149A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31876" y="4530527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81" name="Graphic 180">
            <a:extLst>
              <a:ext uri="{FF2B5EF4-FFF2-40B4-BE49-F238E27FC236}">
                <a16:creationId xmlns:a16="http://schemas.microsoft.com/office/drawing/2014/main" id="{9E752783-DDE2-44F7-B86A-1EF50472DCD7}"/>
              </a:ext>
            </a:extLst>
          </p:cNvPr>
          <p:cNvPicPr preferRelativeResize="0">
            <a:picLocks/>
          </p:cNvPicPr>
          <p:nvPr userDrawn="1"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4579416" y="6317529"/>
            <a:ext cx="594000" cy="144000"/>
          </a:xfrm>
          <a:prstGeom prst="rect">
            <a:avLst/>
          </a:prstGeom>
        </p:spPr>
      </p:pic>
      <p:pic>
        <p:nvPicPr>
          <p:cNvPr id="107" name="Picture 10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EA68911-A091-421B-BD18-C7DE7DD3074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4756" y="5996858"/>
            <a:ext cx="1416113" cy="1397770"/>
          </a:xfrm>
          <a:prstGeom prst="rect">
            <a:avLst/>
          </a:prstGeom>
        </p:spPr>
      </p:pic>
      <p:sp>
        <p:nvSpPr>
          <p:cNvPr id="108" name="Picture Placeholder 73">
            <a:extLst>
              <a:ext uri="{FF2B5EF4-FFF2-40B4-BE49-F238E27FC236}">
                <a16:creationId xmlns:a16="http://schemas.microsoft.com/office/drawing/2014/main" id="{FFA6074B-E2C1-4676-BABB-F9A4E168F48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631876" y="597975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82" name="Graphic 181">
            <a:extLst>
              <a:ext uri="{FF2B5EF4-FFF2-40B4-BE49-F238E27FC236}">
                <a16:creationId xmlns:a16="http://schemas.microsoft.com/office/drawing/2014/main" id="{527C0226-D714-4BF7-911E-5D62B88B7447}"/>
              </a:ext>
            </a:extLst>
          </p:cNvPr>
          <p:cNvPicPr preferRelativeResize="0">
            <a:picLocks/>
          </p:cNvPicPr>
          <p:nvPr userDrawn="1"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4579416" y="7765280"/>
            <a:ext cx="594000" cy="144000"/>
          </a:xfrm>
          <a:prstGeom prst="rect">
            <a:avLst/>
          </a:prstGeom>
        </p:spPr>
      </p:pic>
      <p:pic>
        <p:nvPicPr>
          <p:cNvPr id="111" name="Picture 1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BBFF7AD-7F35-4F2A-9989-3561F0CE6A7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7307" y="7446090"/>
            <a:ext cx="1416113" cy="1397770"/>
          </a:xfrm>
          <a:prstGeom prst="rect">
            <a:avLst/>
          </a:prstGeom>
        </p:spPr>
      </p:pic>
      <p:sp>
        <p:nvSpPr>
          <p:cNvPr id="112" name="Picture Placeholder 73">
            <a:extLst>
              <a:ext uri="{FF2B5EF4-FFF2-40B4-BE49-F238E27FC236}">
                <a16:creationId xmlns:a16="http://schemas.microsoft.com/office/drawing/2014/main" id="{B6C2A255-BD7D-48FE-9AC9-EA2DBD4B940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31876" y="7428991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83" name="Graphic 182">
            <a:extLst>
              <a:ext uri="{FF2B5EF4-FFF2-40B4-BE49-F238E27FC236}">
                <a16:creationId xmlns:a16="http://schemas.microsoft.com/office/drawing/2014/main" id="{4B2E0E94-8E68-4B4C-8A38-B19A52D69894}"/>
              </a:ext>
            </a:extLst>
          </p:cNvPr>
          <p:cNvPicPr preferRelativeResize="0">
            <a:picLocks/>
          </p:cNvPicPr>
          <p:nvPr userDrawn="1"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3425663" y="7822766"/>
            <a:ext cx="1296000" cy="1308706"/>
          </a:xfrm>
          <a:prstGeom prst="rect">
            <a:avLst/>
          </a:prstGeom>
        </p:spPr>
      </p:pic>
      <p:pic>
        <p:nvPicPr>
          <p:cNvPr id="159" name="Graphic 158">
            <a:extLst>
              <a:ext uri="{FF2B5EF4-FFF2-40B4-BE49-F238E27FC236}">
                <a16:creationId xmlns:a16="http://schemas.microsoft.com/office/drawing/2014/main" id="{A5488CC7-053D-4AC5-AE92-5E975339AA56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3339" y="6443645"/>
            <a:ext cx="2566800" cy="1385056"/>
          </a:xfrm>
          <a:prstGeom prst="rect">
            <a:avLst/>
          </a:prstGeom>
        </p:spPr>
      </p:pic>
      <p:pic>
        <p:nvPicPr>
          <p:cNvPr id="184" name="Graphic 183">
            <a:extLst>
              <a:ext uri="{FF2B5EF4-FFF2-40B4-BE49-F238E27FC236}">
                <a16:creationId xmlns:a16="http://schemas.microsoft.com/office/drawing/2014/main" id="{46B3D8DB-F765-46B6-82B1-506B5A369130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5600" y="2140857"/>
            <a:ext cx="2566800" cy="1385056"/>
          </a:xfrm>
          <a:prstGeom prst="rect">
            <a:avLst/>
          </a:prstGeom>
        </p:spPr>
      </p:pic>
      <p:pic>
        <p:nvPicPr>
          <p:cNvPr id="92" name="Picture 9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144D1E4-253E-4973-990D-A790780C28F3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22878" y="1657315"/>
            <a:ext cx="1416113" cy="1397770"/>
          </a:xfrm>
          <a:prstGeom prst="rect">
            <a:avLst/>
          </a:prstGeom>
        </p:spPr>
      </p:pic>
      <p:sp>
        <p:nvSpPr>
          <p:cNvPr id="75" name="Picture Placeholder 73">
            <a:extLst>
              <a:ext uri="{FF2B5EF4-FFF2-40B4-BE49-F238E27FC236}">
                <a16:creationId xmlns:a16="http://schemas.microsoft.com/office/drawing/2014/main" id="{79E08CEB-DD89-4B29-8641-C4EE0A4853B3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3631876" y="164021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6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2193" y="8386752"/>
            <a:ext cx="9915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CC616A15-98AE-445C-9F92-21A3FD16B02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487017" y="101343"/>
            <a:ext cx="1206765" cy="304102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Learning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3CCB585-5A15-4E7C-96B6-C0057D449F2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0778" y="366017"/>
            <a:ext cx="1673010" cy="1152244"/>
          </a:xfrm>
        </p:spPr>
        <p:txBody>
          <a:bodyPr/>
          <a:lstStyle/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Post 16 Choices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College applications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Apprenticeships vs University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Personal statements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 err="1">
                <a:solidFill>
                  <a:schemeClr val="bg1"/>
                </a:solidFill>
              </a:rPr>
              <a:t>Labour</a:t>
            </a:r>
            <a:r>
              <a:rPr lang="en-US" dirty="0">
                <a:solidFill>
                  <a:schemeClr val="bg1"/>
                </a:solidFill>
              </a:rPr>
              <a:t> Market Information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Networking &amp; Social etiquette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Building Resilience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Preparing for interviews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Volunteering &amp; paid work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CABC91A-531F-4132-B5A2-3E70E3F6985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224383" y="1395171"/>
            <a:ext cx="1025581" cy="388652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Year 11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5606479-9866-4A9F-8795-33225594A99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70347" y="1712573"/>
            <a:ext cx="1448907" cy="638087"/>
          </a:xfrm>
        </p:spPr>
        <p:txBody>
          <a:bodyPr/>
          <a:lstStyle/>
          <a:p>
            <a:r>
              <a:rPr lang="en-US" sz="1400" b="1" dirty="0">
                <a:solidFill>
                  <a:srgbClr val="00B050"/>
                </a:solidFill>
              </a:rPr>
              <a:t>Research, Interviews and future plans</a:t>
            </a:r>
            <a:endParaRPr lang="ru-RU" sz="1400" b="1" dirty="0">
              <a:solidFill>
                <a:srgbClr val="00B050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7C731E8C-632F-45FC-92FD-29CD284AB64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29235" y="2321915"/>
            <a:ext cx="1350825" cy="304102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Learning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77DE7F63-93F9-44B6-8B3C-DE039FD2271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-220470" y="2608715"/>
            <a:ext cx="1922773" cy="740159"/>
          </a:xfrm>
        </p:spPr>
        <p:txBody>
          <a:bodyPr/>
          <a:lstStyle/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Preparing for Work Experience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Wellbeing in the workplace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What Career is best for me?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Work: in person, hybrid, remote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My Careers journey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E5AF557-A75D-4BB5-8354-37F4A2137F0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175605" y="2947733"/>
            <a:ext cx="1058918" cy="417664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Year 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C8C46E0-0C8A-4D59-B217-A16B7E30F99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17660" y="3276262"/>
            <a:ext cx="1407768" cy="638087"/>
          </a:xfrm>
        </p:spPr>
        <p:txBody>
          <a:bodyPr/>
          <a:lstStyle/>
          <a:p>
            <a:r>
              <a:rPr lang="en-US" sz="1400" b="1" dirty="0">
                <a:solidFill>
                  <a:srgbClr val="7030A0"/>
                </a:solidFill>
              </a:rPr>
              <a:t>Experience of the World of Work</a:t>
            </a:r>
            <a:endParaRPr lang="ru-RU" sz="14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E898CFA-1688-4C14-BC59-751C9B4D2BF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317105" y="4017452"/>
            <a:ext cx="1407768" cy="304102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Learning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7680C2A3-C4E3-40E7-9961-5A026F441EFA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329235" y="4330895"/>
            <a:ext cx="1407768" cy="638087"/>
          </a:xfrm>
        </p:spPr>
        <p:txBody>
          <a:bodyPr/>
          <a:lstStyle/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GB" dirty="0">
                <a:solidFill>
                  <a:schemeClr val="bg1"/>
                </a:solidFill>
              </a:rPr>
              <a:t>What are my Skills?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GB" dirty="0">
                <a:solidFill>
                  <a:schemeClr val="bg1"/>
                </a:solidFill>
              </a:rPr>
              <a:t>Post 16 Pathways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GB" dirty="0">
                <a:solidFill>
                  <a:schemeClr val="bg1"/>
                </a:solidFill>
              </a:rPr>
              <a:t>Choosing your options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GB" dirty="0">
                <a:solidFill>
                  <a:schemeClr val="bg1"/>
                </a:solidFill>
              </a:rPr>
              <a:t>Managing Money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GB" dirty="0">
                <a:solidFill>
                  <a:schemeClr val="bg1"/>
                </a:solidFill>
              </a:rPr>
              <a:t>Labour Market Information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386FE1D-5753-4826-9BC9-B63ACE83BD6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80126" y="4741996"/>
            <a:ext cx="1407768" cy="638087"/>
          </a:xfrm>
        </p:spPr>
        <p:txBody>
          <a:bodyPr/>
          <a:lstStyle/>
          <a:p>
            <a:r>
              <a:rPr lang="en-GB" sz="1400" b="1" dirty="0">
                <a:solidFill>
                  <a:srgbClr val="C00000"/>
                </a:solidFill>
              </a:rPr>
              <a:t>Exploring the Labour Market</a:t>
            </a:r>
          </a:p>
          <a:p>
            <a:endParaRPr lang="ru-RU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594741B7-D929-4272-B25B-81E711AF29A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407504" y="5664049"/>
            <a:ext cx="1317369" cy="304102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Learning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BD0AFB30-1FB2-418E-B2D2-297AA3CD453D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171306" y="5942747"/>
            <a:ext cx="1553624" cy="638087"/>
          </a:xfrm>
        </p:spPr>
        <p:txBody>
          <a:bodyPr/>
          <a:lstStyle/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GB" dirty="0">
                <a:solidFill>
                  <a:schemeClr val="bg1"/>
                </a:solidFill>
              </a:rPr>
              <a:t>What are my interests?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GB" dirty="0">
                <a:solidFill>
                  <a:schemeClr val="bg1"/>
                </a:solidFill>
              </a:rPr>
              <a:t>Challenges &amp; rewards of work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GB" dirty="0">
                <a:solidFill>
                  <a:schemeClr val="bg1"/>
                </a:solidFill>
              </a:rPr>
              <a:t>Careers and the Climate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GB" dirty="0">
                <a:solidFill>
                  <a:schemeClr val="bg1"/>
                </a:solidFill>
              </a:rPr>
              <a:t>STEM Skills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GB" dirty="0">
                <a:solidFill>
                  <a:schemeClr val="bg1"/>
                </a:solidFill>
              </a:rPr>
              <a:t>Super hero CVs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08F6B36-65A4-4364-B129-AEC7505F2F3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159557" y="5746479"/>
            <a:ext cx="914400" cy="304102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Year 8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CEC195C-526B-4BFC-8648-6508872A1CD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70347" y="6050581"/>
            <a:ext cx="1446303" cy="674138"/>
          </a:xfrm>
        </p:spPr>
        <p:txBody>
          <a:bodyPr/>
          <a:lstStyle/>
          <a:p>
            <a:r>
              <a:rPr lang="en-US" sz="1400" b="1" dirty="0">
                <a:solidFill>
                  <a:srgbClr val="00B0F0"/>
                </a:solidFill>
              </a:rPr>
              <a:t>Understanding Skills &amp; Interests</a:t>
            </a:r>
            <a:endParaRPr lang="ru-RU" sz="1400" b="1" dirty="0">
              <a:solidFill>
                <a:srgbClr val="00B0F0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6674B59E-A624-46A5-B17E-CFD4EB391B16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556591" y="7256423"/>
            <a:ext cx="1158146" cy="304102"/>
          </a:xfrm>
        </p:spPr>
        <p:txBody>
          <a:bodyPr/>
          <a:lstStyle/>
          <a:p>
            <a:r>
              <a:rPr lang="en-US" dirty="0">
                <a:solidFill>
                  <a:srgbClr val="F2B800"/>
                </a:solidFill>
              </a:rPr>
              <a:t>Learning</a:t>
            </a:r>
            <a:endParaRPr lang="ru-RU" dirty="0">
              <a:solidFill>
                <a:srgbClr val="F2B800"/>
              </a:solidFill>
            </a:endParaRP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E6F0FC76-2379-43FD-ADED-5BE2CCDC59E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-91056" y="7558867"/>
            <a:ext cx="1789116" cy="929156"/>
          </a:xfrm>
        </p:spPr>
        <p:txBody>
          <a:bodyPr/>
          <a:lstStyle/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Who am I?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What is a Career?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Dream jobs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What’s an Entrepreneur?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Work-Life balance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Careers and the Future</a:t>
            </a:r>
          </a:p>
          <a:p>
            <a:endParaRPr lang="ru-RU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50ACADB9-C1A2-43B7-AD69-4E7B9A980FD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279973" y="7340054"/>
            <a:ext cx="914400" cy="304102"/>
          </a:xfrm>
        </p:spPr>
        <p:txBody>
          <a:bodyPr/>
          <a:lstStyle/>
          <a:p>
            <a:r>
              <a:rPr lang="en-US" dirty="0">
                <a:solidFill>
                  <a:srgbClr val="F2B800"/>
                </a:solidFill>
              </a:rPr>
              <a:t>Year</a:t>
            </a:r>
            <a:r>
              <a:rPr lang="en-US" dirty="0">
                <a:solidFill>
                  <a:srgbClr val="FFC000"/>
                </a:solidFill>
              </a:rPr>
              <a:t> 7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A19BCCFF-7856-405D-A016-546DEFEC991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1929664" y="7982592"/>
            <a:ext cx="1407768" cy="827894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2023-2024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697" y="7732634"/>
            <a:ext cx="249958" cy="249958"/>
          </a:xfrm>
          <a:prstGeom prst="rect">
            <a:avLst/>
          </a:prstGeom>
        </p:spPr>
      </p:pic>
      <p:sp>
        <p:nvSpPr>
          <p:cNvPr id="57" name="Text Placeholder 32">
            <a:extLst>
              <a:ext uri="{FF2B5EF4-FFF2-40B4-BE49-F238E27FC236}">
                <a16:creationId xmlns:a16="http://schemas.microsoft.com/office/drawing/2014/main" id="{CC616A15-98AE-445C-9F92-21A3FD16B02E}"/>
              </a:ext>
            </a:extLst>
          </p:cNvPr>
          <p:cNvSpPr txBox="1">
            <a:spLocks/>
          </p:cNvSpPr>
          <p:nvPr/>
        </p:nvSpPr>
        <p:spPr>
          <a:xfrm>
            <a:off x="132634" y="1563194"/>
            <a:ext cx="1604369" cy="304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B050"/>
                </a:solidFill>
              </a:rPr>
              <a:t>Experiences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8" name="Text Placeholder 33">
            <a:extLst>
              <a:ext uri="{FF2B5EF4-FFF2-40B4-BE49-F238E27FC236}">
                <a16:creationId xmlns:a16="http://schemas.microsoft.com/office/drawing/2014/main" id="{23CCB585-5A15-4E7C-96B6-C0057D449F2E}"/>
              </a:ext>
            </a:extLst>
          </p:cNvPr>
          <p:cNvSpPr txBox="1">
            <a:spLocks/>
          </p:cNvSpPr>
          <p:nvPr/>
        </p:nvSpPr>
        <p:spPr>
          <a:xfrm>
            <a:off x="-92042" y="1804737"/>
            <a:ext cx="1785824" cy="444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Mock Interviews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University &amp; College Assemblies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College Open Days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1:1 Careers Interview</a:t>
            </a:r>
          </a:p>
          <a:p>
            <a:endParaRPr lang="ru-RU" dirty="0"/>
          </a:p>
        </p:txBody>
      </p:sp>
      <p:sp>
        <p:nvSpPr>
          <p:cNvPr id="59" name="Text Placeholder 32">
            <a:extLst>
              <a:ext uri="{FF2B5EF4-FFF2-40B4-BE49-F238E27FC236}">
                <a16:creationId xmlns:a16="http://schemas.microsoft.com/office/drawing/2014/main" id="{CC616A15-98AE-445C-9F92-21A3FD16B02E}"/>
              </a:ext>
            </a:extLst>
          </p:cNvPr>
          <p:cNvSpPr txBox="1">
            <a:spLocks/>
          </p:cNvSpPr>
          <p:nvPr/>
        </p:nvSpPr>
        <p:spPr>
          <a:xfrm>
            <a:off x="120504" y="3282600"/>
            <a:ext cx="1604369" cy="304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</a:rPr>
              <a:t>Experiences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0" name="Text Placeholder 32">
            <a:extLst>
              <a:ext uri="{FF2B5EF4-FFF2-40B4-BE49-F238E27FC236}">
                <a16:creationId xmlns:a16="http://schemas.microsoft.com/office/drawing/2014/main" id="{CC616A15-98AE-445C-9F92-21A3FD16B02E}"/>
              </a:ext>
            </a:extLst>
          </p:cNvPr>
          <p:cNvSpPr txBox="1">
            <a:spLocks/>
          </p:cNvSpPr>
          <p:nvPr/>
        </p:nvSpPr>
        <p:spPr>
          <a:xfrm>
            <a:off x="145933" y="4994192"/>
            <a:ext cx="1604369" cy="304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Experiences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1" name="Text Placeholder 32">
            <a:extLst>
              <a:ext uri="{FF2B5EF4-FFF2-40B4-BE49-F238E27FC236}">
                <a16:creationId xmlns:a16="http://schemas.microsoft.com/office/drawing/2014/main" id="{CC616A15-98AE-445C-9F92-21A3FD16B02E}"/>
              </a:ext>
            </a:extLst>
          </p:cNvPr>
          <p:cNvSpPr txBox="1">
            <a:spLocks/>
          </p:cNvSpPr>
          <p:nvPr/>
        </p:nvSpPr>
        <p:spPr>
          <a:xfrm>
            <a:off x="113475" y="6629537"/>
            <a:ext cx="1604369" cy="304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B0F0"/>
                </a:solidFill>
              </a:rPr>
              <a:t>Experiences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2" name="Text Placeholder 32">
            <a:extLst>
              <a:ext uri="{FF2B5EF4-FFF2-40B4-BE49-F238E27FC236}">
                <a16:creationId xmlns:a16="http://schemas.microsoft.com/office/drawing/2014/main" id="{CC616A15-98AE-445C-9F92-21A3FD16B02E}"/>
              </a:ext>
            </a:extLst>
          </p:cNvPr>
          <p:cNvSpPr txBox="1">
            <a:spLocks/>
          </p:cNvSpPr>
          <p:nvPr/>
        </p:nvSpPr>
        <p:spPr>
          <a:xfrm>
            <a:off x="102615" y="8358693"/>
            <a:ext cx="1604369" cy="304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2B800"/>
                </a:solidFill>
              </a:rPr>
              <a:t>Experiences</a:t>
            </a:r>
            <a:endParaRPr lang="ru-RU" dirty="0">
              <a:solidFill>
                <a:srgbClr val="F2B800"/>
              </a:solidFill>
            </a:endParaRPr>
          </a:p>
        </p:txBody>
      </p:sp>
      <p:sp>
        <p:nvSpPr>
          <p:cNvPr id="63" name="Text Placeholder 33">
            <a:extLst>
              <a:ext uri="{FF2B5EF4-FFF2-40B4-BE49-F238E27FC236}">
                <a16:creationId xmlns:a16="http://schemas.microsoft.com/office/drawing/2014/main" id="{23CCB585-5A15-4E7C-96B6-C0057D449F2E}"/>
              </a:ext>
            </a:extLst>
          </p:cNvPr>
          <p:cNvSpPr txBox="1">
            <a:spLocks/>
          </p:cNvSpPr>
          <p:nvPr/>
        </p:nvSpPr>
        <p:spPr>
          <a:xfrm>
            <a:off x="10778" y="3575664"/>
            <a:ext cx="1711057" cy="361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GB" dirty="0">
                <a:solidFill>
                  <a:schemeClr val="bg1"/>
                </a:solidFill>
              </a:rPr>
              <a:t>Work Experience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University &amp; College Assemblies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1:1 Careers Interviews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4" name="Text Placeholder 33">
            <a:extLst>
              <a:ext uri="{FF2B5EF4-FFF2-40B4-BE49-F238E27FC236}">
                <a16:creationId xmlns:a16="http://schemas.microsoft.com/office/drawing/2014/main" id="{23CCB585-5A15-4E7C-96B6-C0057D449F2E}"/>
              </a:ext>
            </a:extLst>
          </p:cNvPr>
          <p:cNvSpPr txBox="1">
            <a:spLocks/>
          </p:cNvSpPr>
          <p:nvPr/>
        </p:nvSpPr>
        <p:spPr>
          <a:xfrm>
            <a:off x="-129969" y="5297465"/>
            <a:ext cx="1841026" cy="418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dirty="0">
                <a:solidFill>
                  <a:schemeClr val="bg1"/>
                </a:solidFill>
              </a:rPr>
              <a:t>Meet with employers</a:t>
            </a:r>
          </a:p>
          <a:p>
            <a:pPr>
              <a:lnSpc>
                <a:spcPct val="50000"/>
              </a:lnSpc>
            </a:pPr>
            <a:r>
              <a:rPr lang="en-US" dirty="0">
                <a:solidFill>
                  <a:schemeClr val="bg1"/>
                </a:solidFill>
              </a:rPr>
              <a:t>University &amp; College Assemblies</a:t>
            </a:r>
          </a:p>
        </p:txBody>
      </p:sp>
      <p:sp>
        <p:nvSpPr>
          <p:cNvPr id="65" name="Text Placeholder 33">
            <a:extLst>
              <a:ext uri="{FF2B5EF4-FFF2-40B4-BE49-F238E27FC236}">
                <a16:creationId xmlns:a16="http://schemas.microsoft.com/office/drawing/2014/main" id="{23CCB585-5A15-4E7C-96B6-C0057D449F2E}"/>
              </a:ext>
            </a:extLst>
          </p:cNvPr>
          <p:cNvSpPr txBox="1">
            <a:spLocks/>
          </p:cNvSpPr>
          <p:nvPr/>
        </p:nvSpPr>
        <p:spPr>
          <a:xfrm>
            <a:off x="-92042" y="6939866"/>
            <a:ext cx="1789116" cy="392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Meet with employers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University &amp; College Assemblies</a:t>
            </a:r>
          </a:p>
          <a:p>
            <a:r>
              <a:rPr lang="en-GB" dirty="0"/>
              <a:t>‘</a:t>
            </a:r>
            <a:endParaRPr lang="ru-RU" dirty="0"/>
          </a:p>
        </p:txBody>
      </p:sp>
      <p:sp>
        <p:nvSpPr>
          <p:cNvPr id="66" name="Text Placeholder 33">
            <a:extLst>
              <a:ext uri="{FF2B5EF4-FFF2-40B4-BE49-F238E27FC236}">
                <a16:creationId xmlns:a16="http://schemas.microsoft.com/office/drawing/2014/main" id="{23CCB585-5A15-4E7C-96B6-C0057D449F2E}"/>
              </a:ext>
            </a:extLst>
          </p:cNvPr>
          <p:cNvSpPr txBox="1">
            <a:spLocks/>
          </p:cNvSpPr>
          <p:nvPr/>
        </p:nvSpPr>
        <p:spPr>
          <a:xfrm>
            <a:off x="-134041" y="8641878"/>
            <a:ext cx="1841026" cy="392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Meet with employers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University &amp; College Assemblies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45" name="Picture Placeholder 44"/>
          <p:cNvPicPr>
            <a:picLocks noGrp="1" noChangeAspect="1"/>
          </p:cNvPicPr>
          <p:nvPr>
            <p:ph type="pic" sz="quarter" idx="2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C803EFAB-E587-4BF1-B44C-A7424E4C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2069" y="953880"/>
            <a:ext cx="2565153" cy="539933"/>
          </a:xfrm>
        </p:spPr>
        <p:txBody>
          <a:bodyPr/>
          <a:lstStyle/>
          <a:p>
            <a:pPr algn="ctr"/>
            <a:r>
              <a:rPr lang="en-US" sz="2000" dirty="0">
                <a:solidFill>
                  <a:srgbClr val="92D050"/>
                </a:solidFill>
              </a:rPr>
              <a:t>Careers Roadmap</a:t>
            </a:r>
            <a:endParaRPr lang="ru-RU" sz="2000" dirty="0">
              <a:solidFill>
                <a:srgbClr val="92D050"/>
              </a:solidFill>
            </a:endParaRPr>
          </a:p>
        </p:txBody>
      </p:sp>
      <p:pic>
        <p:nvPicPr>
          <p:cNvPr id="88" name="Picture Placeholder 87"/>
          <p:cNvPicPr>
            <a:picLocks noGrp="1" noChangeAspect="1"/>
          </p:cNvPicPr>
          <p:nvPr>
            <p:ph type="pic" sz="quarter" idx="2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7" name="Picture Placeholder 16"/>
          <p:cNvPicPr>
            <a:picLocks noGrp="1" noChangeAspect="1"/>
          </p:cNvPicPr>
          <p:nvPr>
            <p:ph type="pic" sz="quarter" idx="27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" r="97"/>
          <a:stretch>
            <a:fillRect/>
          </a:stretch>
        </p:blipFill>
        <p:spPr/>
      </p:pic>
      <p:pic>
        <p:nvPicPr>
          <p:cNvPr id="22" name="Picture Placeholder 21"/>
          <p:cNvPicPr>
            <a:picLocks noGrp="1" noChangeAspect="1"/>
          </p:cNvPicPr>
          <p:nvPr>
            <p:ph type="pic" sz="quarter" idx="2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6" name="Picture Placeholder 45"/>
          <p:cNvPicPr>
            <a:picLocks noGrp="1" noChangeAspect="1"/>
          </p:cNvPicPr>
          <p:nvPr>
            <p:ph type="pic" sz="quarter" idx="2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" r="97"/>
          <a:stretch>
            <a:fillRect/>
          </a:stretch>
        </p:blipFill>
        <p:spPr/>
      </p:pic>
      <p:pic>
        <p:nvPicPr>
          <p:cNvPr id="56" name="Picture Placeholder 55"/>
          <p:cNvPicPr>
            <a:picLocks noGrp="1" noChangeAspect="1"/>
          </p:cNvPicPr>
          <p:nvPr>
            <p:ph type="pic" sz="quarter" idx="1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" r="97"/>
          <a:stretch>
            <a:fillRect/>
          </a:stretch>
        </p:blipFill>
        <p:spPr/>
      </p:pic>
      <p:pic>
        <p:nvPicPr>
          <p:cNvPr id="90" name="Picture Placeholder 89"/>
          <p:cNvPicPr>
            <a:picLocks noGrp="1" noChangeAspect="1"/>
          </p:cNvPicPr>
          <p:nvPr>
            <p:ph type="pic" sz="quarter" idx="2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9" name="Picture Placeholder 18"/>
          <p:cNvPicPr>
            <a:picLocks noGrp="1" noChangeAspect="1"/>
          </p:cNvPicPr>
          <p:nvPr>
            <p:ph type="pic" sz="quarter" idx="28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1" name="Picture Placeholder 20"/>
          <p:cNvPicPr>
            <a:picLocks noGrp="1" noChangeAspect="1"/>
          </p:cNvPicPr>
          <p:nvPr>
            <p:ph type="pic" sz="quarter" idx="2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87" name="Picture Placeholder 86"/>
          <p:cNvPicPr>
            <a:picLocks noGrp="1" noChangeAspect="1"/>
          </p:cNvPicPr>
          <p:nvPr>
            <p:ph type="pic" sz="quarter" idx="25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5224383" y="4445359"/>
            <a:ext cx="914400" cy="304102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Year 9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2134FE6-6873-8B04-2722-256ECC47904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54136" y="7630742"/>
            <a:ext cx="1407768" cy="638087"/>
          </a:xfrm>
        </p:spPr>
        <p:txBody>
          <a:bodyPr/>
          <a:lstStyle/>
          <a:p>
            <a:r>
              <a:rPr lang="en-US" sz="1400" b="1" dirty="0">
                <a:solidFill>
                  <a:srgbClr val="FFC000"/>
                </a:solidFill>
              </a:rPr>
              <a:t>Introduction to the World of Work</a:t>
            </a:r>
            <a:endParaRPr lang="ru-RU" sz="1400" b="1" dirty="0">
              <a:solidFill>
                <a:srgbClr val="FFC000"/>
              </a:solidFill>
            </a:endParaRPr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0EB233-CC7C-D5E9-CBF8-7409960EB7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34699" y="47306"/>
            <a:ext cx="2412523" cy="9411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05ABB24-ABB9-99D6-E34B-5961A6B388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91047" y="6763077"/>
            <a:ext cx="1276350" cy="5524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063A68-9D3F-8528-0C6E-AE3B7C6A920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70347" y="5212315"/>
            <a:ext cx="1295400" cy="5048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2B83B11-C2BB-AC4F-218C-8CD2809DBB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70347" y="3909662"/>
            <a:ext cx="1209675" cy="52387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0C4C676-2D97-6210-1162-14E89C09688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52393" y="8326869"/>
            <a:ext cx="1285875" cy="51435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B903668-8C9F-5D2B-5728-58039F7C927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139992" y="2426162"/>
            <a:ext cx="12573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298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FFFFFF"/>
      </a:dk1>
      <a:lt1>
        <a:srgbClr val="191E28"/>
      </a:lt1>
      <a:dk2>
        <a:srgbClr val="B3B3B3"/>
      </a:dk2>
      <a:lt2>
        <a:srgbClr val="0076A1"/>
      </a:lt2>
      <a:accent1>
        <a:srgbClr val="DF3A42"/>
      </a:accent1>
      <a:accent2>
        <a:srgbClr val="F47200"/>
      </a:accent2>
      <a:accent3>
        <a:srgbClr val="D5A300"/>
      </a:accent3>
      <a:accent4>
        <a:srgbClr val="77B700"/>
      </a:accent4>
      <a:accent5>
        <a:srgbClr val="239C7E"/>
      </a:accent5>
      <a:accent6>
        <a:srgbClr val="3E2A77"/>
      </a:accent6>
      <a:hlink>
        <a:srgbClr val="B3B3B3"/>
      </a:hlink>
      <a:folHlink>
        <a:srgbClr val="B3B3B3"/>
      </a:folHlink>
    </a:clrScheme>
    <a:fontScheme name="Custom 16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nfographicsPoster_Roadmap_MO - v3" id="{22F4D88F-7D50-466B-A48A-5F83F6EA503E}" vid="{A63AB24A-8A18-4111-A8C1-10B441B9DD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282F9F457634B9FAFE9851CD71ED0" ma:contentTypeVersion="2" ma:contentTypeDescription="Create a new document." ma:contentTypeScope="" ma:versionID="f013935e69c22f2ab3a50ae9489f5673">
  <xsd:schema xmlns:xsd="http://www.w3.org/2001/XMLSchema" xmlns:xs="http://www.w3.org/2001/XMLSchema" xmlns:p="http://schemas.microsoft.com/office/2006/metadata/properties" xmlns:ns2="d319ca7a-7be0-4c9e-8d09-4fe8237406c0" targetNamespace="http://schemas.microsoft.com/office/2006/metadata/properties" ma:root="true" ma:fieldsID="36a7a3cd217316a23526ac588dd5bdbd" ns2:_="">
    <xsd:import namespace="d319ca7a-7be0-4c9e-8d09-4fe823740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9ca7a-7be0-4c9e-8d09-4fe8237406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DD9C48-C15B-4063-BBC7-6EBD3EDB4A61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d319ca7a-7be0-4c9e-8d09-4fe8237406c0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74B622E-5F8A-4135-A109-F06CA7ACED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E2D326-6BA2-48C3-9F8F-53BD6C4107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19ca7a-7be0-4c9e-8d09-4fe8237406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tf00954201</Template>
  <TotalTime>0</TotalTime>
  <Words>200</Words>
  <Application>Microsoft Office PowerPoint</Application>
  <PresentationFormat>On-screen Show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Careers Roadmap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2018-06-29T12:50:59Z</dcterms:created>
  <dcterms:modified xsi:type="dcterms:W3CDTF">2023-11-07T13:40:52Z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0x010100A31282F9F457634B9FAFE9851CD71ED0</vt:lpwstr>
  </property>
</Properties>
</file>